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9324" y="908565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GEOMAR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222405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198274" y="12260340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541384" y="15773185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Eventuell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und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Reststoffe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10772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Die Aldebaran hat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ufernahen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Bereich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besonders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geeignet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wären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Fall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gerne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552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17</cp:revision>
  <dcterms:created xsi:type="dcterms:W3CDTF">2021-10-16T18:10:29Z</dcterms:created>
  <dcterms:modified xsi:type="dcterms:W3CDTF">2021-10-18T09:49:44Z</dcterms:modified>
</cp:coreProperties>
</file>